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95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61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16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1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83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1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7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14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90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1335-3E3B-492D-A394-131774FD5402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8D6B-E3AD-4C18-BC17-9A14CE488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A7CE314-26D2-45DE-8F2A-8B6019D8CE9F}"/>
              </a:ext>
            </a:extLst>
          </p:cNvPr>
          <p:cNvSpPr/>
          <p:nvPr/>
        </p:nvSpPr>
        <p:spPr>
          <a:xfrm>
            <a:off x="5896845" y="7599896"/>
            <a:ext cx="3252517" cy="42292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8EC5750-79A8-49B7-9ACA-2B004B661BE5}"/>
              </a:ext>
            </a:extLst>
          </p:cNvPr>
          <p:cNvSpPr/>
          <p:nvPr/>
        </p:nvSpPr>
        <p:spPr>
          <a:xfrm>
            <a:off x="5907314" y="2464892"/>
            <a:ext cx="3242049" cy="49129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606A14-BCFA-4BE7-A3C9-11BD213485C3}"/>
              </a:ext>
            </a:extLst>
          </p:cNvPr>
          <p:cNvSpPr/>
          <p:nvPr/>
        </p:nvSpPr>
        <p:spPr>
          <a:xfrm>
            <a:off x="478057" y="9175975"/>
            <a:ext cx="5233997" cy="2653169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26C2457-A4DF-4916-87BE-CC947D394041}"/>
              </a:ext>
            </a:extLst>
          </p:cNvPr>
          <p:cNvSpPr/>
          <p:nvPr/>
        </p:nvSpPr>
        <p:spPr>
          <a:xfrm>
            <a:off x="478057" y="9929832"/>
            <a:ext cx="2459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Jeudi 16 NOVEMBRE, 20h30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Entre Byzance et Venise. L’Ecole </a:t>
            </a:r>
            <a:r>
              <a:rPr lang="fr-FR" sz="1400" b="1" cap="all" dirty="0" err="1">
                <a:solidFill>
                  <a:srgbClr val="C00000"/>
                </a:solidFill>
                <a:latin typeface="Rockwell" panose="02060603020205020403" pitchFamily="18" charset="0"/>
              </a:rPr>
              <a:t>Heptanesiènne</a:t>
            </a:r>
            <a:r>
              <a:rPr lang="fr-FR" sz="1400" dirty="0">
                <a:latin typeface="Rockwell" panose="02060603020205020403" pitchFamily="18" charset="0"/>
              </a:rPr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de Dimitris </a:t>
            </a:r>
            <a:r>
              <a:rPr lang="fr-FR" sz="1400" dirty="0" err="1">
                <a:latin typeface="Rockwell" panose="02060603020205020403" pitchFamily="18" charset="0"/>
              </a:rPr>
              <a:t>Potamianos</a:t>
            </a:r>
            <a:r>
              <a:rPr lang="fr-FR" sz="1400" dirty="0">
                <a:latin typeface="Rockwell" panose="02060603020205020403" pitchFamily="18" charset="0"/>
              </a:rPr>
              <a:t>. Projection de documentaire en présence de l’auteur</a:t>
            </a:r>
          </a:p>
        </p:txBody>
      </p:sp>
      <p:pic>
        <p:nvPicPr>
          <p:cNvPr id="13" name="Image 12" descr="Une image contenant intérieur, habits, mur, assis&#10;&#10;Description générée avec un niveau de confiance élevé">
            <a:extLst>
              <a:ext uri="{FF2B5EF4-FFF2-40B4-BE49-F238E27FC236}">
                <a16:creationId xmlns:a16="http://schemas.microsoft.com/office/drawing/2014/main" xmlns="" id="{66E7BCBA-5D35-4B5D-B34C-C51A5EB837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539" y="9508925"/>
            <a:ext cx="2598212" cy="215678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80665CF-2F77-4979-9AED-0D93C651DB1E}"/>
              </a:ext>
            </a:extLst>
          </p:cNvPr>
          <p:cNvSpPr/>
          <p:nvPr/>
        </p:nvSpPr>
        <p:spPr>
          <a:xfrm>
            <a:off x="6237361" y="7913890"/>
            <a:ext cx="2727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MARDIS 24 OCTOBRE et 21 NOVEMBRE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« Tangos aveugles 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Festival Paris-Banlieue Tango</a:t>
            </a:r>
          </a:p>
        </p:txBody>
      </p:sp>
      <p:pic>
        <p:nvPicPr>
          <p:cNvPr id="17" name="Picture 8" descr="Résultat de recherche d'images pour &quot;bandonéon&quot;">
            <a:extLst>
              <a:ext uri="{FF2B5EF4-FFF2-40B4-BE49-F238E27FC236}">
                <a16:creationId xmlns:a16="http://schemas.microsoft.com/office/drawing/2014/main" xmlns="" id="{D0858F9D-0D40-467F-868D-0E45AA760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99" y="9221414"/>
            <a:ext cx="2849472" cy="24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9D3C4B8-D61D-40D0-BC3D-69E943363FAD}"/>
              </a:ext>
            </a:extLst>
          </p:cNvPr>
          <p:cNvSpPr/>
          <p:nvPr/>
        </p:nvSpPr>
        <p:spPr>
          <a:xfrm>
            <a:off x="6237361" y="6109064"/>
            <a:ext cx="27272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MARDI  17 OCTOBRE, 20h30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RIVER BANKS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Projection en présence du metteur en scène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Panos </a:t>
            </a:r>
            <a:r>
              <a:rPr lang="fr-FR" sz="1400" dirty="0" err="1">
                <a:latin typeface="Rockwell" panose="02060603020205020403" pitchFamily="18" charset="0"/>
              </a:rPr>
              <a:t>Karkanevatos</a:t>
            </a:r>
            <a:endParaRPr lang="fr-FR" sz="1400" dirty="0">
              <a:latin typeface="Rockwell" panose="02060603020205020403" pitchFamily="18" charset="0"/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75444552-8F44-4402-B08D-7016C6A5F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5614" y="501399"/>
            <a:ext cx="1819213" cy="17414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76D096B-574A-4C3F-B7AF-FCB569660821}"/>
              </a:ext>
            </a:extLst>
          </p:cNvPr>
          <p:cNvSpPr/>
          <p:nvPr/>
        </p:nvSpPr>
        <p:spPr>
          <a:xfrm>
            <a:off x="478057" y="374526"/>
            <a:ext cx="6461962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Rockwell" panose="02060603020205020403" pitchFamily="18" charset="0"/>
              </a:rPr>
              <a:t>SAVE THE DATES</a:t>
            </a:r>
          </a:p>
          <a:p>
            <a:r>
              <a:rPr lang="fr-FR" sz="4000" dirty="0">
                <a:latin typeface="Rockwell" panose="02060603020205020403" pitchFamily="18" charset="0"/>
              </a:rPr>
              <a:t>FONDATION HELLENIQUE</a:t>
            </a:r>
          </a:p>
          <a:p>
            <a:r>
              <a:rPr lang="fr-FR" sz="2000" dirty="0">
                <a:latin typeface="Rockwell" panose="02060603020205020403" pitchFamily="18" charset="0"/>
              </a:rPr>
              <a:t>ACTIVITES CULTURELLES  </a:t>
            </a:r>
          </a:p>
          <a:p>
            <a:r>
              <a:rPr lang="fr-FR" sz="2000" dirty="0">
                <a:latin typeface="Rockwell" panose="02060603020205020403" pitchFamily="18" charset="0"/>
              </a:rPr>
              <a:t>OCTOBRE-DECEMBRE 2017</a:t>
            </a:r>
          </a:p>
          <a:p>
            <a:endParaRPr lang="fr-FR" sz="4800" dirty="0"/>
          </a:p>
        </p:txBody>
      </p:sp>
      <p:pic>
        <p:nvPicPr>
          <p:cNvPr id="2050" name="Picture 2" descr="Résultat de recherche d'images pour &quot;river banks karkanevatos&quot;">
            <a:extLst>
              <a:ext uri="{FF2B5EF4-FFF2-40B4-BE49-F238E27FC236}">
                <a16:creationId xmlns:a16="http://schemas.microsoft.com/office/drawing/2014/main" xmlns="" id="{9B74DB57-30B5-429B-B439-EEC249ADE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454" y="2609368"/>
            <a:ext cx="2278545" cy="335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C8BD642-221A-4AE9-89E1-FF16DBF5A6CB}"/>
              </a:ext>
            </a:extLst>
          </p:cNvPr>
          <p:cNvSpPr/>
          <p:nvPr/>
        </p:nvSpPr>
        <p:spPr>
          <a:xfrm>
            <a:off x="1944914" y="2451412"/>
            <a:ext cx="3732110" cy="28627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F006EDA-27BD-4B74-97D0-1453C4EF63E1}"/>
              </a:ext>
            </a:extLst>
          </p:cNvPr>
          <p:cNvSpPr/>
          <p:nvPr/>
        </p:nvSpPr>
        <p:spPr>
          <a:xfrm>
            <a:off x="827718" y="2529163"/>
            <a:ext cx="48005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JEUDI 19 OCTOBRE, 19h00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Concert</a:t>
            </a:r>
            <a:r>
              <a:rPr lang="fr-FR" sz="1400" dirty="0">
                <a:latin typeface="Rockwell" panose="02060603020205020403" pitchFamily="18" charset="0"/>
              </a:rPr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Ensemble LIMANI</a:t>
            </a:r>
          </a:p>
        </p:txBody>
      </p:sp>
      <p:pic>
        <p:nvPicPr>
          <p:cNvPr id="29" name="Image 28" descr="Une image contenant personne, intérieur, groupe, musique&#10;&#10;Description générée avec un niveau de confiance très élevé">
            <a:extLst>
              <a:ext uri="{FF2B5EF4-FFF2-40B4-BE49-F238E27FC236}">
                <a16:creationId xmlns:a16="http://schemas.microsoft.com/office/drawing/2014/main" xmlns="" id="{C0BF929A-AAE4-43CF-AC14-3119392DB6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62" y="3296617"/>
            <a:ext cx="3334282" cy="187553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D5BCD64-2899-4AE2-A201-0C833A0F5EFC}"/>
              </a:ext>
            </a:extLst>
          </p:cNvPr>
          <p:cNvSpPr/>
          <p:nvPr/>
        </p:nvSpPr>
        <p:spPr>
          <a:xfrm>
            <a:off x="478057" y="5622124"/>
            <a:ext cx="5223480" cy="32458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DE859E-5018-426E-9F60-2F0442AD7943}"/>
              </a:ext>
            </a:extLst>
          </p:cNvPr>
          <p:cNvSpPr/>
          <p:nvPr/>
        </p:nvSpPr>
        <p:spPr>
          <a:xfrm>
            <a:off x="619842" y="5804187"/>
            <a:ext cx="42690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JEUDI 13 OCTOBRE, 19h30 </a:t>
            </a: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«CINEMAS et PREJUGES.  LES VILAINS PREFERENT L’ARCHITECTURE MODERNE »</a:t>
            </a:r>
          </a:p>
          <a:p>
            <a:r>
              <a:rPr lang="fr-FR" sz="1400" dirty="0">
                <a:latin typeface="Rockwell" panose="02060603020205020403" pitchFamily="18" charset="0"/>
              </a:rPr>
              <a:t>Conférence de Petros </a:t>
            </a:r>
            <a:r>
              <a:rPr lang="fr-FR" sz="1400" dirty="0" err="1">
                <a:latin typeface="Rockwell" panose="02060603020205020403" pitchFamily="18" charset="0"/>
              </a:rPr>
              <a:t>Martinidis</a:t>
            </a:r>
            <a:endParaRPr lang="fr-FR" sz="1400" dirty="0">
              <a:latin typeface="Rockwell" panose="020606030202050204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1400" dirty="0">
              <a:latin typeface="Rockwell" panose="02060603020205020403" pitchFamily="18" charset="0"/>
            </a:endParaRPr>
          </a:p>
        </p:txBody>
      </p:sp>
      <p:pic>
        <p:nvPicPr>
          <p:cNvPr id="1026" name="Picture 2" descr="Résultat de recherche d'images pour &quot;architecture film noire&quot;">
            <a:extLst>
              <a:ext uri="{FF2B5EF4-FFF2-40B4-BE49-F238E27FC236}">
                <a16:creationId xmlns:a16="http://schemas.microsoft.com/office/drawing/2014/main" xmlns="" id="{2A78F816-536B-472B-A01C-64A3D96C8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42" y="6765891"/>
            <a:ext cx="4939909" cy="196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3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D7B9F16-C8C3-4468-AC24-3807BE2FFCA5}"/>
              </a:ext>
            </a:extLst>
          </p:cNvPr>
          <p:cNvSpPr/>
          <p:nvPr/>
        </p:nvSpPr>
        <p:spPr>
          <a:xfrm>
            <a:off x="535902" y="2615904"/>
            <a:ext cx="3403176" cy="61071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Une image contenant personne, mur, intérieur, homme&#10;&#10;Description générée avec un niveau de confiance très élevé">
            <a:extLst>
              <a:ext uri="{FF2B5EF4-FFF2-40B4-BE49-F238E27FC236}">
                <a16:creationId xmlns:a16="http://schemas.microsoft.com/office/drawing/2014/main" xmlns="" id="{374CB39B-8412-45B0-9C84-68F0959829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92" y="3979380"/>
            <a:ext cx="3035035" cy="45525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CA3D0A8-AD57-4EEE-820A-30366388480E}"/>
              </a:ext>
            </a:extLst>
          </p:cNvPr>
          <p:cNvSpPr/>
          <p:nvPr/>
        </p:nvSpPr>
        <p:spPr>
          <a:xfrm>
            <a:off x="701592" y="2675780"/>
            <a:ext cx="31160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SAMEDI 18 NOVEMBRE, 20h30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Concert</a:t>
            </a:r>
            <a:r>
              <a:rPr lang="fr-FR" sz="1400" b="1" dirty="0">
                <a:latin typeface="Rockwell" panose="02060603020205020403" pitchFamily="18" charset="0"/>
              </a:rPr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Katerina </a:t>
            </a:r>
            <a:r>
              <a:rPr lang="fr-FR" sz="1400" b="1" dirty="0" err="1">
                <a:latin typeface="Rockwell" panose="02060603020205020403" pitchFamily="18" charset="0"/>
              </a:rPr>
              <a:t>Fotinaki</a:t>
            </a:r>
            <a:endParaRPr lang="fr-FR" sz="1400" b="1" dirty="0">
              <a:latin typeface="Rockwell" panose="02060603020205020403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accompagnée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 de Michel Volkovitch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fr-FR" sz="1400" b="1" dirty="0">
              <a:latin typeface="Rockwell" panose="02060603020205020403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Chants de poésie grecque.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B31281-3931-4E8E-BC7C-2827177EF700}"/>
              </a:ext>
            </a:extLst>
          </p:cNvPr>
          <p:cNvSpPr/>
          <p:nvPr/>
        </p:nvSpPr>
        <p:spPr>
          <a:xfrm>
            <a:off x="4250731" y="6450204"/>
            <a:ext cx="4792152" cy="45323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31A2CD8-1EBE-4405-86F6-448D38AE9317}"/>
              </a:ext>
            </a:extLst>
          </p:cNvPr>
          <p:cNvSpPr/>
          <p:nvPr/>
        </p:nvSpPr>
        <p:spPr>
          <a:xfrm>
            <a:off x="4250730" y="9618451"/>
            <a:ext cx="46806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1400" b="1" dirty="0">
                <a:latin typeface="Rockwell" panose="02060603020205020403" pitchFamily="18" charset="0"/>
              </a:rPr>
              <a:t>VENDREDI 15 DECEMBRE 20h30</a:t>
            </a:r>
          </a:p>
          <a:p>
            <a:pPr algn="r"/>
            <a:r>
              <a:rPr lang="fi-FI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TRILOGIA: </a:t>
            </a:r>
            <a:r>
              <a:rPr lang="fi-FI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une performence </a:t>
            </a:r>
            <a:r>
              <a:rPr lang="fr-FR" sz="1400" b="1" cap="all" dirty="0" err="1">
                <a:solidFill>
                  <a:srgbClr val="C00000"/>
                </a:solidFill>
                <a:latin typeface="Rockwell" panose="02060603020205020403" pitchFamily="18" charset="0"/>
              </a:rPr>
              <a:t>musicopoétique</a:t>
            </a:r>
            <a:r>
              <a:rPr lang="fi-FI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 sur des poèmes de </a:t>
            </a:r>
            <a:r>
              <a:rPr lang="fr-FR" sz="1400" b="1" cap="all" dirty="0" err="1">
                <a:solidFill>
                  <a:srgbClr val="C00000"/>
                </a:solidFill>
                <a:latin typeface="Rockwell" panose="02060603020205020403" pitchFamily="18" charset="0"/>
              </a:rPr>
              <a:t>Kavvadìas</a:t>
            </a: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, </a:t>
            </a:r>
            <a:r>
              <a:rPr lang="fr-FR" sz="1400" b="1" cap="all" dirty="0" err="1">
                <a:solidFill>
                  <a:srgbClr val="C00000"/>
                </a:solidFill>
                <a:latin typeface="Rockwell" panose="02060603020205020403" pitchFamily="18" charset="0"/>
              </a:rPr>
              <a:t>Karyotàkis</a:t>
            </a:r>
            <a:r>
              <a:rPr lang="fr-FR" sz="1400" b="1" cap="all" dirty="0">
                <a:solidFill>
                  <a:srgbClr val="C00000"/>
                </a:solidFill>
                <a:latin typeface="Rockwell" panose="02060603020205020403" pitchFamily="18" charset="0"/>
              </a:rPr>
              <a:t> et </a:t>
            </a:r>
            <a:r>
              <a:rPr lang="fr-FR" sz="1400" b="1" cap="all" dirty="0" err="1">
                <a:solidFill>
                  <a:srgbClr val="C00000"/>
                </a:solidFill>
                <a:latin typeface="Rockwell" panose="02060603020205020403" pitchFamily="18" charset="0"/>
              </a:rPr>
              <a:t>Cavàfis</a:t>
            </a:r>
            <a:endParaRPr lang="fr-FR" sz="1400" b="1" cap="all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algn="r"/>
            <a:r>
              <a:rPr lang="fi-FI" sz="1400" dirty="0">
                <a:latin typeface="Rockwell" panose="02060603020205020403" pitchFamily="18" charset="0"/>
              </a:rPr>
              <a:t>Kalliroi Raouzeou et Eleni Bratsou</a:t>
            </a:r>
            <a:r>
              <a:rPr lang="fr-FR" sz="1400" dirty="0">
                <a:latin typeface="Rockwell" panose="02060603020205020403" pitchFamily="18" charset="0"/>
              </a:rPr>
              <a:t> accompagnées de Michel Volkovitch</a:t>
            </a:r>
          </a:p>
        </p:txBody>
      </p:sp>
      <p:pic>
        <p:nvPicPr>
          <p:cNvPr id="9" name="Picture 2" descr="C:\Users\Patricia\Desktop\Manifestations\Kalliroi\Eleni Kallirroi Def.jpg">
            <a:extLst>
              <a:ext uri="{FF2B5EF4-FFF2-40B4-BE49-F238E27FC236}">
                <a16:creationId xmlns:a16="http://schemas.microsoft.com/office/drawing/2014/main" xmlns="" id="{8074A3E3-D2E2-4A0D-9252-D9E908A84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4" b="3951"/>
          <a:stretch/>
        </p:blipFill>
        <p:spPr bwMode="auto">
          <a:xfrm>
            <a:off x="5224515" y="6557896"/>
            <a:ext cx="3778833" cy="30262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0538A47-50F4-4C23-9FAC-63FC9C35542F}"/>
              </a:ext>
            </a:extLst>
          </p:cNvPr>
          <p:cNvSpPr/>
          <p:nvPr/>
        </p:nvSpPr>
        <p:spPr>
          <a:xfrm>
            <a:off x="2861242" y="11219543"/>
            <a:ext cx="4049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r-FR" sz="2000" dirty="0">
                <a:latin typeface="Rockwell" panose="02060603020205020403" pitchFamily="18" charset="0"/>
              </a:rPr>
              <a:t>Fondation Hellénique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r-FR" sz="1600" dirty="0">
                <a:latin typeface="Rockwell" panose="02060603020205020403" pitchFamily="18" charset="0"/>
              </a:rPr>
              <a:t>47 B Bd Jourdan, 75014 Paris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r-FR" sz="1600" dirty="0">
                <a:latin typeface="Rockwell" panose="02060603020205020403" pitchFamily="18" charset="0"/>
              </a:rPr>
              <a:t>Inscriptions: </a:t>
            </a:r>
            <a:r>
              <a:rPr lang="fr-FR" sz="1200" dirty="0">
                <a:latin typeface="Rockwell" panose="02060603020205020403" pitchFamily="18" charset="0"/>
              </a:rPr>
              <a:t>fondation.hellenique.adm@wanadoo.fr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A29D4D-7220-4A29-BD58-9D5B40ED4770}"/>
              </a:ext>
            </a:extLst>
          </p:cNvPr>
          <p:cNvSpPr/>
          <p:nvPr/>
        </p:nvSpPr>
        <p:spPr>
          <a:xfrm>
            <a:off x="558036" y="11219543"/>
            <a:ext cx="8516527" cy="108843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FD47B5C-5D2C-44BE-9EDA-118F4FA77DC9}"/>
              </a:ext>
            </a:extLst>
          </p:cNvPr>
          <p:cNvSpPr/>
          <p:nvPr/>
        </p:nvSpPr>
        <p:spPr>
          <a:xfrm>
            <a:off x="4251487" y="2615906"/>
            <a:ext cx="4823077" cy="363975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686F57D-2D14-49DE-9A12-6D2E49434048}"/>
              </a:ext>
            </a:extLst>
          </p:cNvPr>
          <p:cNvSpPr/>
          <p:nvPr/>
        </p:nvSpPr>
        <p:spPr>
          <a:xfrm>
            <a:off x="4283167" y="5003654"/>
            <a:ext cx="47597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latin typeface="Rockwell" panose="02060603020205020403" pitchFamily="18" charset="0"/>
              </a:rPr>
              <a:t>MARDI  28 NOVEMBRE, 19h30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ATHENES A SOI-MEME ETRANGERE.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solidFill>
                  <a:srgbClr val="C00000"/>
                </a:solidFill>
                <a:latin typeface="Rockwell" panose="02060603020205020403" pitchFamily="18" charset="0"/>
              </a:rPr>
              <a:t>NAISSANCE D’UNE CAPITALE NEOCLASSIQUE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400" dirty="0">
                <a:latin typeface="Rockwell" panose="02060603020205020403" pitchFamily="18" charset="0"/>
              </a:rPr>
              <a:t>Conférence de Yannis Tsiomis à l’occasion de la parution de son ouvrage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fr-FR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14" name="Picture 6" descr="Résultat de recherche d'images pour &quot;académie d'athènes architecture&quot;">
            <a:extLst>
              <a:ext uri="{FF2B5EF4-FFF2-40B4-BE49-F238E27FC236}">
                <a16:creationId xmlns:a16="http://schemas.microsoft.com/office/drawing/2014/main" xmlns="" id="{A457061F-1651-4A71-A3F0-F6A51CC51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77" y="2754471"/>
            <a:ext cx="3254412" cy="215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DCCBB392-FA91-41E6-A174-57E4A0E5A7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5614" y="501399"/>
            <a:ext cx="1819213" cy="174143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8E48F10-ACA5-4070-82B0-B73DFC9AE0D9}"/>
              </a:ext>
            </a:extLst>
          </p:cNvPr>
          <p:cNvSpPr/>
          <p:nvPr/>
        </p:nvSpPr>
        <p:spPr>
          <a:xfrm>
            <a:off x="448765" y="501399"/>
            <a:ext cx="6461962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Rockwell" panose="02060603020205020403" pitchFamily="18" charset="0"/>
              </a:rPr>
              <a:t>SAVE THE DATES</a:t>
            </a:r>
          </a:p>
          <a:p>
            <a:r>
              <a:rPr lang="fr-FR" sz="4000" dirty="0">
                <a:latin typeface="Rockwell" panose="02060603020205020403" pitchFamily="18" charset="0"/>
              </a:rPr>
              <a:t>FONDATION HELLENIQUE</a:t>
            </a:r>
          </a:p>
          <a:p>
            <a:r>
              <a:rPr lang="fr-FR" sz="2000" dirty="0">
                <a:latin typeface="Rockwell" panose="02060603020205020403" pitchFamily="18" charset="0"/>
              </a:rPr>
              <a:t>ACTIVITES CULTURELLES  </a:t>
            </a:r>
          </a:p>
          <a:p>
            <a:r>
              <a:rPr lang="fr-FR" sz="2000" dirty="0">
                <a:latin typeface="Rockwell" panose="02060603020205020403" pitchFamily="18" charset="0"/>
              </a:rPr>
              <a:t>OCTOBRE-DECEMBRE 2017</a:t>
            </a:r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181648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165</Words>
  <Application>Microsoft Office PowerPoint</Application>
  <PresentationFormat>A3 (297 x 420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Journées du Patrimoine</dc:title>
  <dc:creator>MARIA GRAVARI-BARBAS</dc:creator>
  <cp:lastModifiedBy>POKORSKI</cp:lastModifiedBy>
  <cp:revision>26</cp:revision>
  <cp:lastPrinted>2017-09-16T12:25:28Z</cp:lastPrinted>
  <dcterms:created xsi:type="dcterms:W3CDTF">2017-09-02T16:42:34Z</dcterms:created>
  <dcterms:modified xsi:type="dcterms:W3CDTF">2017-09-25T18:54:20Z</dcterms:modified>
</cp:coreProperties>
</file>